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62" r:id="rId5"/>
    <p:sldId id="260" r:id="rId6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55" autoAdjust="0"/>
  </p:normalViewPr>
  <p:slideViewPr>
    <p:cSldViewPr>
      <p:cViewPr varScale="1">
        <p:scale>
          <a:sx n="52" d="100"/>
          <a:sy n="52" d="100"/>
        </p:scale>
        <p:origin x="2292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D85CA-BDF0-42D7-95EF-22AFD5CE07D7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8BEC8-89AC-4B76-A545-871DE78B1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6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6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61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2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27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35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29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26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22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5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74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4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8E6FE-11ED-4392-A859-E8AC075806E2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7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88640" y="2254737"/>
            <a:ext cx="5832648" cy="21668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740769"/>
              </p:ext>
            </p:extLst>
          </p:nvPr>
        </p:nvGraphicFramePr>
        <p:xfrm>
          <a:off x="188640" y="249538"/>
          <a:ext cx="6480720" cy="105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3772787511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Lesson 1-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Squares &amp; Triangles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30201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LO: To be able to add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61191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4274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Square/Tri </a:t>
            </a:r>
            <a:r>
              <a:rPr lang="en-GB" sz="1100" dirty="0" smtClean="0"/>
              <a:t>WB 13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  <p:sp>
        <p:nvSpPr>
          <p:cNvPr id="8" name="5-Point Star 7"/>
          <p:cNvSpPr/>
          <p:nvPr/>
        </p:nvSpPr>
        <p:spPr>
          <a:xfrm>
            <a:off x="6237312" y="1259632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221772" y="1329658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32656" y="1305655"/>
            <a:ext cx="6293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 smtClean="0">
                <a:latin typeface="Century Gothic" panose="020B0502020202020204" pitchFamily="34" charset="0"/>
              </a:rPr>
              <a:t>Super Speedy Maths Challenge!</a:t>
            </a:r>
            <a:endParaRPr lang="en-GB" sz="27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391" y="1741877"/>
            <a:ext cx="6698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Below are 3 sets of addition equations. You have to answer them as quickly as you can. Get a grown up to time you and write your time at the side. Share your results on Twitter. Who will be the </a:t>
            </a:r>
            <a:r>
              <a:rPr lang="en-GB" sz="1200" b="1" dirty="0" smtClean="0"/>
              <a:t>fastest?</a:t>
            </a:r>
            <a:endParaRPr lang="en-GB" sz="12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678392"/>
              </p:ext>
            </p:extLst>
          </p:nvPr>
        </p:nvGraphicFramePr>
        <p:xfrm>
          <a:off x="330222" y="2405333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 + 2 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 + 3=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 + 3=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2 + 4=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2 + 1=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2 + 3=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2 + 2=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b="1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 + 2=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1 + 1=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 +</a:t>
                      </a:r>
                      <a:r>
                        <a:rPr lang="en-GB" b="1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 2=</a:t>
                      </a:r>
                      <a:endParaRPr lang="en-GB" b="1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1 + 4=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 + 4=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 rot="16200000">
            <a:off x="5324295" y="3014981"/>
            <a:ext cx="2170784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99054" y="4558993"/>
            <a:ext cx="5832648" cy="21668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0959"/>
              </p:ext>
            </p:extLst>
          </p:nvPr>
        </p:nvGraphicFramePr>
        <p:xfrm>
          <a:off x="340636" y="4709589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7 + 7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+ 6=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3 + 5=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3 + 4=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+ 4=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8 + 3=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1 + 9=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+ 3=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8 + 2=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n-GB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+ 2=</a:t>
                      </a:r>
                      <a:endParaRPr lang="en-GB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+ 5=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5 + 4=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 rot="16200000">
            <a:off x="5334709" y="5319237"/>
            <a:ext cx="2170784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188640" y="6860577"/>
            <a:ext cx="5832648" cy="2166820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771180"/>
              </p:ext>
            </p:extLst>
          </p:nvPr>
        </p:nvGraphicFramePr>
        <p:xfrm>
          <a:off x="330222" y="7011173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13 + 2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 + 3=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13 + 3=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 + 4=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 + 1=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 + 3=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 + 2=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+ 2=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11 + 1=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 +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2=</a:t>
                      </a:r>
                      <a:endParaRPr lang="en-GB" b="1" dirty="0" smtClean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11 + 4=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 + 4=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 rot="16200000">
            <a:off x="5324295" y="7620821"/>
            <a:ext cx="217078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1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88640" y="2254737"/>
            <a:ext cx="5832648" cy="21668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42207"/>
              </p:ext>
            </p:extLst>
          </p:nvPr>
        </p:nvGraphicFramePr>
        <p:xfrm>
          <a:off x="188640" y="249538"/>
          <a:ext cx="6480720" cy="105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3772787511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Lesson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2- Squares &amp; Triangles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30201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LO: To be able to add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61191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4274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Square/Tri </a:t>
            </a:r>
            <a:r>
              <a:rPr lang="en-GB" sz="1100" dirty="0" smtClean="0"/>
              <a:t>WB 13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  <p:sp>
        <p:nvSpPr>
          <p:cNvPr id="8" name="5-Point Star 7"/>
          <p:cNvSpPr/>
          <p:nvPr/>
        </p:nvSpPr>
        <p:spPr>
          <a:xfrm>
            <a:off x="6237312" y="1259632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221772" y="1329658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32656" y="1305655"/>
            <a:ext cx="6293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 smtClean="0">
                <a:latin typeface="Century Gothic" panose="020B0502020202020204" pitchFamily="34" charset="0"/>
              </a:rPr>
              <a:t>Super Speedy Maths Challenge!</a:t>
            </a:r>
            <a:endParaRPr lang="en-GB" sz="27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391" y="1846729"/>
            <a:ext cx="6698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Below are </a:t>
            </a:r>
            <a:r>
              <a:rPr lang="en-GB" sz="1200" b="1" dirty="0" smtClean="0"/>
              <a:t>the same addition equations you did yesterday. Can you beat your time from yesterday?</a:t>
            </a:r>
            <a:endParaRPr lang="en-GB" sz="12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678392"/>
              </p:ext>
            </p:extLst>
          </p:nvPr>
        </p:nvGraphicFramePr>
        <p:xfrm>
          <a:off x="330222" y="2405333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 + 2 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 + 3=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 + 3=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2 + 4=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2 + 1=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2 + 3=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2 + 2=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b="1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 + 2=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1 + 1=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 +</a:t>
                      </a:r>
                      <a:r>
                        <a:rPr lang="en-GB" b="1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 2=</a:t>
                      </a:r>
                      <a:endParaRPr lang="en-GB" b="1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1 + 4=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 + 4=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 rot="16200000">
            <a:off x="5324295" y="3014981"/>
            <a:ext cx="2170784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99054" y="4558993"/>
            <a:ext cx="5832648" cy="21668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0959"/>
              </p:ext>
            </p:extLst>
          </p:nvPr>
        </p:nvGraphicFramePr>
        <p:xfrm>
          <a:off x="340636" y="4709589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7 + 7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+ 6=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3 + 5=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3 + 4=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+ 4=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8 + 3=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1 + 9=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+ 3=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8 + 2=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n-GB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+ 2=</a:t>
                      </a:r>
                      <a:endParaRPr lang="en-GB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+ 5=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5 + 4=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 rot="16200000">
            <a:off x="5334709" y="5319237"/>
            <a:ext cx="2170784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188640" y="6860577"/>
            <a:ext cx="5832648" cy="21668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771180"/>
              </p:ext>
            </p:extLst>
          </p:nvPr>
        </p:nvGraphicFramePr>
        <p:xfrm>
          <a:off x="330222" y="7011173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13 + 2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 + 3=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13 + 3=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 + 4=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 + 1=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 + 3=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 + 2=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+ 2=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11 + 1=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 +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2=</a:t>
                      </a:r>
                      <a:endParaRPr lang="en-GB" b="1" dirty="0" smtClean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11 + 4=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 + 4=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 rot="16200000">
            <a:off x="5324295" y="7620821"/>
            <a:ext cx="217078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81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88640" y="2254737"/>
            <a:ext cx="5832648" cy="21668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6237312" y="1259632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221772" y="1329658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32656" y="1305655"/>
            <a:ext cx="6293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 smtClean="0">
                <a:latin typeface="Century Gothic" panose="020B0502020202020204" pitchFamily="34" charset="0"/>
              </a:rPr>
              <a:t>Super Speedy Maths Challenge!</a:t>
            </a:r>
            <a:endParaRPr lang="en-GB" sz="27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391" y="1741877"/>
            <a:ext cx="6698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Below are 3 sets of </a:t>
            </a:r>
            <a:r>
              <a:rPr lang="en-GB" sz="1200" b="1" dirty="0" smtClean="0"/>
              <a:t>subtraction </a:t>
            </a:r>
            <a:r>
              <a:rPr lang="en-GB" sz="1200" b="1" dirty="0" smtClean="0"/>
              <a:t>equations. You have to answer them as quickly as you can. Get a grown up to time you and write your time at the side. Share your results on Twitter. Who will be the </a:t>
            </a:r>
            <a:r>
              <a:rPr lang="en-GB" sz="1200" b="1" dirty="0" smtClean="0"/>
              <a:t>fastest?</a:t>
            </a:r>
            <a:endParaRPr lang="en-GB" sz="12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449805"/>
              </p:ext>
            </p:extLst>
          </p:nvPr>
        </p:nvGraphicFramePr>
        <p:xfrm>
          <a:off x="330222" y="2405333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5 – 2=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 – 2= 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5 – 5=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2 – 2=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GB" b="1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 – 1=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6 – 1=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6 – 4=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b="1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 – 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 – 4=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 – 3=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 – 2=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 – 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 rot="16200000">
            <a:off x="5324295" y="3014981"/>
            <a:ext cx="2170784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99054" y="4558993"/>
            <a:ext cx="5832648" cy="21668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933676"/>
              </p:ext>
            </p:extLst>
          </p:nvPr>
        </p:nvGraphicFramePr>
        <p:xfrm>
          <a:off x="340636" y="4709589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8 – 7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9 – 2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7 – 2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9 – 4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– 3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– 3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3 – 3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9 – 9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5 – 5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9 – 4 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– 5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8 – 5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 rot="16200000">
            <a:off x="5334709" y="5319237"/>
            <a:ext cx="2170784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188640" y="6860577"/>
            <a:ext cx="5832648" cy="21668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405480"/>
              </p:ext>
            </p:extLst>
          </p:nvPr>
        </p:nvGraphicFramePr>
        <p:xfrm>
          <a:off x="330222" y="7011173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– 5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3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2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7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0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4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10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6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9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1 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8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1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 rot="16200000">
            <a:off x="5324295" y="7620821"/>
            <a:ext cx="217078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524164"/>
              </p:ext>
            </p:extLst>
          </p:nvPr>
        </p:nvGraphicFramePr>
        <p:xfrm>
          <a:off x="188640" y="249538"/>
          <a:ext cx="6480720" cy="105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3772787511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Lesson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3- Squares &amp; Triangles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30201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LO: To be able to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subtract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61191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42741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Square/Tri </a:t>
            </a:r>
            <a:r>
              <a:rPr lang="en-GB" sz="1100" dirty="0" smtClean="0"/>
              <a:t>WB 13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070448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88640" y="2254737"/>
            <a:ext cx="5832648" cy="21668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6237312" y="1259632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221772" y="1329658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32656" y="1305655"/>
            <a:ext cx="6293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 smtClean="0">
                <a:latin typeface="Century Gothic" panose="020B0502020202020204" pitchFamily="34" charset="0"/>
              </a:rPr>
              <a:t>Super Speedy Maths Challenge!</a:t>
            </a:r>
            <a:endParaRPr lang="en-GB" sz="27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391" y="1835696"/>
            <a:ext cx="6698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Below are the same </a:t>
            </a:r>
            <a:r>
              <a:rPr lang="en-GB" sz="1200" b="1" dirty="0" smtClean="0"/>
              <a:t>subtraction </a:t>
            </a:r>
            <a:r>
              <a:rPr lang="en-GB" sz="1200" b="1" dirty="0"/>
              <a:t>equations you did yesterday. Can you beat your time from yesterday?</a:t>
            </a:r>
            <a:endParaRPr lang="en-GB" sz="12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449805"/>
              </p:ext>
            </p:extLst>
          </p:nvPr>
        </p:nvGraphicFramePr>
        <p:xfrm>
          <a:off x="330222" y="2405333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5 – 2=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 – 2= 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5 – 5=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2 – 2=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GB" b="1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 – 1=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6 – 1=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6 – 4=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b="1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 – 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 – 4=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 – 3=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 – 2=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 – 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 rot="16200000">
            <a:off x="5324295" y="3014981"/>
            <a:ext cx="2170784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99054" y="4558993"/>
            <a:ext cx="5832648" cy="21668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933676"/>
              </p:ext>
            </p:extLst>
          </p:nvPr>
        </p:nvGraphicFramePr>
        <p:xfrm>
          <a:off x="340636" y="4709589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8 – 7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9 – 2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7 – 2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9 – 4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– 3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– 3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3 – 3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9 – 9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5 – 5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9 – 4 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– 5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8 – 5 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 rot="16200000">
            <a:off x="5334709" y="5319237"/>
            <a:ext cx="2170784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188640" y="6860577"/>
            <a:ext cx="5832648" cy="21668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405480"/>
              </p:ext>
            </p:extLst>
          </p:nvPr>
        </p:nvGraphicFramePr>
        <p:xfrm>
          <a:off x="330222" y="7011173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– 5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3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2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7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0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4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10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6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9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1 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8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 – 1 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 rot="16200000">
            <a:off x="5324295" y="7620821"/>
            <a:ext cx="217078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817089"/>
              </p:ext>
            </p:extLst>
          </p:nvPr>
        </p:nvGraphicFramePr>
        <p:xfrm>
          <a:off x="188640" y="249538"/>
          <a:ext cx="6480720" cy="105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3772787511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Lesson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4- Squares &amp; Triangles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30201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LO: To be able to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subtract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61191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42741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Square/Tri </a:t>
            </a:r>
            <a:r>
              <a:rPr lang="en-GB" sz="1100" dirty="0" smtClean="0"/>
              <a:t>WB 13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86469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-Point Star 7"/>
          <p:cNvSpPr/>
          <p:nvPr/>
        </p:nvSpPr>
        <p:spPr>
          <a:xfrm>
            <a:off x="6237312" y="1259632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221772" y="1329658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32656" y="1305655"/>
            <a:ext cx="6293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 smtClean="0">
                <a:latin typeface="Century Gothic" panose="020B0502020202020204" pitchFamily="34" charset="0"/>
              </a:rPr>
              <a:t>Super Speedy Maths Challenge!</a:t>
            </a:r>
            <a:endParaRPr lang="en-GB" sz="27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171032"/>
              </p:ext>
            </p:extLst>
          </p:nvPr>
        </p:nvGraphicFramePr>
        <p:xfrm>
          <a:off x="188640" y="249538"/>
          <a:ext cx="6480720" cy="105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3772787511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Lesson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5- Squares &amp; Triangles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30201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LO: To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know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2’s, 5’s and 10 times tables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61191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42741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Square/Tri </a:t>
            </a:r>
            <a:r>
              <a:rPr lang="en-GB" sz="1100" dirty="0" smtClean="0"/>
              <a:t>WB 13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  <p:sp>
        <p:nvSpPr>
          <p:cNvPr id="19" name="Rectangle 18"/>
          <p:cNvSpPr/>
          <p:nvPr/>
        </p:nvSpPr>
        <p:spPr>
          <a:xfrm>
            <a:off x="188640" y="2254737"/>
            <a:ext cx="5832648" cy="21668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2391" y="1741877"/>
            <a:ext cx="6698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Below are 3 sets of times tables equations. You have to answer them as quickly as you can. Get a grown up to time you and write your time at the side. Share your results on Twitter. Who will be the fastest?</a:t>
            </a:r>
            <a:endParaRPr lang="en-GB" sz="1200" b="1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240308"/>
              </p:ext>
            </p:extLst>
          </p:nvPr>
        </p:nvGraphicFramePr>
        <p:xfrm>
          <a:off x="330222" y="2405333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1 x 10=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0 x 10=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6 x 10=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7 x 10=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 x 10=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1 x 10=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2 x 10=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9 x 10=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6 x 10=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5 x 10=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 x 10=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10 x 10=</a:t>
                      </a:r>
                      <a:endParaRPr lang="en-GB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 rot="16200000">
            <a:off x="5324295" y="3014981"/>
            <a:ext cx="2170784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199054" y="4558993"/>
            <a:ext cx="5832648" cy="21668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278672"/>
              </p:ext>
            </p:extLst>
          </p:nvPr>
        </p:nvGraphicFramePr>
        <p:xfrm>
          <a:off x="340636" y="4709589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x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4 x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0 x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 x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5 x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2 x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9 x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7 x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3 x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8 x 5=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10 x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3 x 5=</a:t>
                      </a:r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 rot="16200000">
            <a:off x="5334709" y="5319237"/>
            <a:ext cx="2170784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188640" y="6860577"/>
            <a:ext cx="5832648" cy="21668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431193"/>
              </p:ext>
            </p:extLst>
          </p:nvPr>
        </p:nvGraphicFramePr>
        <p:xfrm>
          <a:off x="330222" y="7011173"/>
          <a:ext cx="554705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63">
                  <a:extLst>
                    <a:ext uri="{9D8B030D-6E8A-4147-A177-3AD203B41FA5}">
                      <a16:colId xmlns:a16="http://schemas.microsoft.com/office/drawing/2014/main" val="1443743218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638490532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1414795744"/>
                    </a:ext>
                  </a:extLst>
                </a:gridCol>
                <a:gridCol w="1386763">
                  <a:extLst>
                    <a:ext uri="{9D8B030D-6E8A-4147-A177-3AD203B41FA5}">
                      <a16:colId xmlns:a16="http://schemas.microsoft.com/office/drawing/2014/main" val="4181615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 x 2=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 x 2=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 x 2=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10x 2=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394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 x 2=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 x 2=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 x 2=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 x 2=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135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x 2=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 x 2=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baseline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 x 2=</a:t>
                      </a:r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 x 2=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176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 rot="16200000">
            <a:off x="5324295" y="7620821"/>
            <a:ext cx="217078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729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1056</Words>
  <Application>Microsoft Office PowerPoint</Application>
  <PresentationFormat>On-screen Show (4:3)</PresentationFormat>
  <Paragraphs>235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Devey</dc:creator>
  <cp:lastModifiedBy>Chloe Devey</cp:lastModifiedBy>
  <cp:revision>140</cp:revision>
  <cp:lastPrinted>2019-09-04T07:02:26Z</cp:lastPrinted>
  <dcterms:created xsi:type="dcterms:W3CDTF">2019-03-11T21:35:04Z</dcterms:created>
  <dcterms:modified xsi:type="dcterms:W3CDTF">2020-07-06T12:46:57Z</dcterms:modified>
</cp:coreProperties>
</file>